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68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685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64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376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391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876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25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3293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132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16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651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7287-524D-4E58-B8C3-A8BC5433D7D0}" type="datetimeFigureOut">
              <a:rPr lang="bg-BG" smtClean="0"/>
              <a:t>30.6.2022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A48D-D7BA-4C74-88E8-68F3EDEB1C3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95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10477" y="312117"/>
            <a:ext cx="10515600" cy="2046771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 </a:t>
            </a:r>
            <a:r>
              <a:rPr lang="bg-BG" b="1" dirty="0"/>
              <a:t>ИНОВАТИВЕН УРОК ПО КРАСНОПИС И ПРАВОПИС – „ОБЪРНАТА КЛАСНА СТАЯ” – 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4 </a:t>
            </a:r>
            <a:r>
              <a:rPr lang="bg-BG" b="1" dirty="0"/>
              <a:t>клас-</a:t>
            </a:r>
            <a:r>
              <a:rPr lang="bg-BG" b="1" dirty="0" err="1"/>
              <a:t>М.Карастоянова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3167269"/>
            <a:ext cx="10515600" cy="327328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bg-BG" dirty="0"/>
              <a:t>ОБЪРНАТА КЛАСНА СТАЯ -Съвременен педагогически метод</a:t>
            </a:r>
            <a:r>
              <a:rPr lang="bg-BG" dirty="0" smtClean="0"/>
              <a:t>, в </a:t>
            </a:r>
            <a:r>
              <a:rPr lang="bg-BG" dirty="0"/>
              <a:t>който типичният урок в клас и домашната работа сменят местата </a:t>
            </a:r>
            <a:r>
              <a:rPr lang="bg-BG" dirty="0" err="1"/>
              <a:t>си.Учениците</a:t>
            </a:r>
            <a:r>
              <a:rPr lang="bg-BG" dirty="0"/>
              <a:t> учат урока у дома, а в клас разглеждат и осмислят </a:t>
            </a:r>
            <a:r>
              <a:rPr lang="bg-BG" dirty="0" err="1"/>
              <a:t>урока.,сътрудничат</a:t>
            </a:r>
            <a:r>
              <a:rPr lang="bg-BG" dirty="0"/>
              <a:t> си в дискусии  и работят върху  упражненията под ръководството на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57267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188" y="960232"/>
            <a:ext cx="6338956" cy="475421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6" y="108688"/>
            <a:ext cx="5459895" cy="63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5" y="848139"/>
            <a:ext cx="5901634" cy="469126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92" y="848139"/>
            <a:ext cx="5724938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662608" y="373597"/>
            <a:ext cx="10800521" cy="607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1.УЧИ СЕ,СЪЗДАВАЙ,ТВОРИ,МЕЧТАЙ,ОБЪРНАТА КЛАСНА СТАЯ/обърнати букви/.Тема – СИНОНИМИ И </a:t>
            </a:r>
            <a:r>
              <a:rPr lang="bg-BG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АНТОНИМИ.Нарисувани</a:t>
            </a: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човечета на </a:t>
            </a:r>
            <a:r>
              <a:rPr lang="bg-BG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дъскатаа</a:t>
            </a: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ляво и дясно-антоними, синоними.  / </a:t>
            </a:r>
            <a:r>
              <a:rPr lang="bg-BG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дъската</a:t>
            </a: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bg-BG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2800" dirty="0" smtClean="0"/>
              <a:t>2.Какво </a:t>
            </a:r>
            <a:r>
              <a:rPr lang="bg-BG" sz="2800" dirty="0"/>
              <a:t>са научили вкъщи </a:t>
            </a:r>
            <a:r>
              <a:rPr lang="bg-BG" sz="2800" dirty="0" smtClean="0"/>
              <a:t>–/ обсъждаме/.</a:t>
            </a:r>
            <a:endParaRPr lang="bg-BG" sz="2800" dirty="0"/>
          </a:p>
          <a:p>
            <a:r>
              <a:rPr lang="bg-BG" sz="2800" dirty="0"/>
              <a:t>3.Стр.40 – 2 екипа –едните пишат </a:t>
            </a:r>
            <a:r>
              <a:rPr lang="bg-BG" sz="2800" dirty="0" err="1"/>
              <a:t>синоними,а</a:t>
            </a:r>
            <a:r>
              <a:rPr lang="bg-BG" sz="2800" dirty="0"/>
              <a:t> другите – антоними.</a:t>
            </a:r>
          </a:p>
          <a:p>
            <a:r>
              <a:rPr lang="bg-BG" sz="2800" dirty="0"/>
              <a:t>голям-малък</a:t>
            </a:r>
          </a:p>
          <a:p>
            <a:r>
              <a:rPr lang="bg-BG" sz="2800" dirty="0"/>
              <a:t>стар-млад</a:t>
            </a:r>
          </a:p>
          <a:p>
            <a:r>
              <a:rPr lang="bg-BG" sz="2800" dirty="0"/>
              <a:t>добри-лоши</a:t>
            </a:r>
          </a:p>
          <a:p>
            <a:r>
              <a:rPr lang="bg-BG" sz="2800" dirty="0"/>
              <a:t>жена-невеста</a:t>
            </a:r>
          </a:p>
          <a:p>
            <a:r>
              <a:rPr lang="bg-BG" sz="2800" dirty="0"/>
              <a:t>дом-къща</a:t>
            </a:r>
          </a:p>
          <a:p>
            <a:r>
              <a:rPr lang="bg-BG" sz="2800" dirty="0"/>
              <a:t>дойдат-идват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6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338470" y="1"/>
            <a:ext cx="9329530" cy="5548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4.стр.41-2 </a:t>
            </a:r>
            <a:r>
              <a:rPr lang="bg-BG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</a:t>
            </a: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Свързват по двойки синоними и антоними.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картончета на коркова дъска работят двата екипа.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полъхва-подухва                 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велосипед-колело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бягам-тичам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тъп-остър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светлина-мрак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изгрев-залез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8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470991" y="821635"/>
            <a:ext cx="8680174" cy="420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5.Подбират подходящи синоними и пишат изречения.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6.Отборно – „Карти за бързина”-игра.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Първият екип казва </a:t>
            </a:r>
            <a:r>
              <a:rPr lang="bg-BG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думата,а</a:t>
            </a: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вторият  най-бързо казва антоним. И обратно.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купува – продава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момиче-момче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отваря – затваря..........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8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39687" y="238539"/>
            <a:ext cx="9607826" cy="407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7.Да поиграем – НА КРЪСТОСЛОВИЦА.-състезателен елемент – на компютъра.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8.Да подредят пословици с подходящите антоними и синоними......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Ситият на ..........не вярва.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Скромността..........</a:t>
            </a:r>
            <a:r>
              <a:rPr lang="bg-BG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човека,а</a:t>
            </a: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мързелът го грози.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дрехите.......,по ума- изпращат.</a:t>
            </a: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74643" y="882"/>
            <a:ext cx="10310191" cy="621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9.Открийте грешките: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Тази река е </a:t>
            </a:r>
            <a:r>
              <a:rPr lang="bg-B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дълбока,а</a:t>
            </a: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тясна.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Бащата е </a:t>
            </a:r>
            <a:r>
              <a:rPr lang="bg-B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смел,а</a:t>
            </a: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синът/глупав/ -страхлив.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10.Малки” </a:t>
            </a:r>
            <a:r>
              <a:rPr lang="bg-B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природковци</a:t>
            </a: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казват каква искат да бъде природата-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ПАЗЕНА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ЗАЩИТЕНА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ОБИЧАНА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НЕЗАМЪРСЕНА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ВЕЧНА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Търсят синоними на тези думи по телефоните </a:t>
            </a:r>
            <a:r>
              <a:rPr lang="bg-B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си.ВСЕКИ</a:t>
            </a: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ВЕРЕН ОТГОВОР Е ЕДНО СПАСЕНО ДЪРВО.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Изработват отговорите като МИСЛОВНИ КАРТИ.</a:t>
            </a: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5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517912" y="1066992"/>
            <a:ext cx="7540487" cy="264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11.На гостите подаряват по едно предварително изработено дърво от картон и дърво..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12.Песен „ЕКО РАП”......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2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324" y="-726888"/>
            <a:ext cx="3401844" cy="491655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1" y="-132521"/>
            <a:ext cx="5194852" cy="356483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0280" y="3332095"/>
            <a:ext cx="3425686" cy="36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781879"/>
            <a:ext cx="5539408" cy="4363278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7" y="781879"/>
            <a:ext cx="5817704" cy="4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288</Words>
  <Application>Microsoft Office PowerPoint</Application>
  <PresentationFormat>Широк екран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тема</vt:lpstr>
      <vt:lpstr> ИНОВАТИВЕН УРОК ПО КРАСНОПИС И ПРАВОПИС – „ОБЪРНАТА КЛАСНА СТАЯ” –  4 клас-М.Карастоянова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ИНОВАТИВЕН УРОК ПО КРАСНОПИС И ПРАВОПИС – „ОБЪРНАТА КЛАСНА СТАЯ” –  4 клас-М.Карастоянова</dc:title>
  <dc:creator>Acer</dc:creator>
  <cp:lastModifiedBy>Acer</cp:lastModifiedBy>
  <cp:revision>5</cp:revision>
  <dcterms:created xsi:type="dcterms:W3CDTF">2022-06-30T05:59:18Z</dcterms:created>
  <dcterms:modified xsi:type="dcterms:W3CDTF">2022-06-30T06:34:44Z</dcterms:modified>
</cp:coreProperties>
</file>