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007" autoAdjust="0"/>
  </p:normalViewPr>
  <p:slideViewPr>
    <p:cSldViewPr snapToGrid="0">
      <p:cViewPr varScale="1">
        <p:scale>
          <a:sx n="53" d="100"/>
          <a:sy n="53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0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023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01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125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432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111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23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797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397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18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30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E645C-1CFE-4EE3-844B-A351B4B40FBC}" type="datetimeFigureOut">
              <a:rPr lang="bg-BG" smtClean="0"/>
              <a:t>5.7.2022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E852-8474-44F1-861C-CD02ED72E7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436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01600"/>
            <a:ext cx="9144000" cy="2685143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Иновативен</a:t>
            </a:r>
            <a:r>
              <a:rPr lang="ru-RU" sz="3600" dirty="0" smtClean="0"/>
              <a:t> урок по </a:t>
            </a:r>
            <a:r>
              <a:rPr lang="ru-RU" sz="3600" dirty="0" err="1" smtClean="0"/>
              <a:t>краснопис</a:t>
            </a:r>
            <a:r>
              <a:rPr lang="ru-RU" sz="3600" dirty="0" smtClean="0"/>
              <a:t> и </a:t>
            </a:r>
            <a:r>
              <a:rPr lang="ru-RU" sz="3600" dirty="0" err="1" smtClean="0"/>
              <a:t>правопис</a:t>
            </a:r>
            <a:r>
              <a:rPr lang="ru-RU" sz="3600" dirty="0" smtClean="0"/>
              <a:t> в </a:t>
            </a:r>
            <a:r>
              <a:rPr lang="ru-RU" sz="3600" dirty="0" err="1" smtClean="0"/>
              <a:t>първи</a:t>
            </a:r>
            <a:r>
              <a:rPr lang="ru-RU" sz="3600" dirty="0" smtClean="0"/>
              <a:t> </a:t>
            </a:r>
            <a:r>
              <a:rPr lang="ru-RU" sz="3600" dirty="0" err="1" smtClean="0"/>
              <a:t>клас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ОУ,,Неофит</a:t>
            </a:r>
            <a:r>
              <a:rPr lang="ru-RU" sz="3600" dirty="0" smtClean="0"/>
              <a:t> </a:t>
            </a:r>
            <a:r>
              <a:rPr lang="ru-RU" sz="3600" dirty="0" err="1"/>
              <a:t>Р</a:t>
            </a:r>
            <a:r>
              <a:rPr lang="ru-RU" sz="3600" dirty="0" err="1" smtClean="0"/>
              <a:t>илски</a:t>
            </a:r>
            <a:r>
              <a:rPr lang="ru-RU" sz="3600" dirty="0" smtClean="0"/>
              <a:t>”, </a:t>
            </a:r>
            <a:r>
              <a:rPr lang="ru-RU" sz="3600" dirty="0" err="1" smtClean="0"/>
              <a:t>гр.Килифарево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ст.учител</a:t>
            </a:r>
            <a:r>
              <a:rPr lang="ru-RU" sz="3600" dirty="0" smtClean="0"/>
              <a:t>: Нели </a:t>
            </a:r>
            <a:r>
              <a:rPr lang="ru-RU" sz="3600" dirty="0" err="1" smtClean="0"/>
              <a:t>Георгакиева</a:t>
            </a:r>
            <a:endParaRPr lang="bg-BG" sz="36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73" y="2786743"/>
            <a:ext cx="5942654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3"/>
            <a:ext cx="5438019" cy="407851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2293257"/>
            <a:ext cx="6197599" cy="43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800" dirty="0"/>
              <a:t>Състезание-„Ние </a:t>
            </a:r>
            <a:r>
              <a:rPr lang="bg-BG" sz="4800" dirty="0" err="1"/>
              <a:t>можем,ние</a:t>
            </a:r>
            <a:r>
              <a:rPr lang="bg-BG" sz="4800" dirty="0"/>
              <a:t> знаем“</a:t>
            </a:r>
            <a:br>
              <a:rPr lang="bg-BG" sz="4800" dirty="0"/>
            </a:br>
            <a:endParaRPr lang="bg-BG" sz="4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Цел</a:t>
            </a:r>
            <a:r>
              <a:rPr lang="bg-BG" dirty="0" smtClean="0"/>
              <a:t>:</a:t>
            </a:r>
          </a:p>
          <a:p>
            <a:pPr marL="0" indent="0">
              <a:buNone/>
            </a:pPr>
            <a:r>
              <a:rPr lang="bg-BG" i="1" dirty="0" smtClean="0"/>
              <a:t>Да </a:t>
            </a:r>
            <a:r>
              <a:rPr lang="bg-BG" i="1" dirty="0"/>
              <a:t>се обобщят и покажат знанията и уменията на учениците от 1 клас за :</a:t>
            </a:r>
            <a:r>
              <a:rPr lang="bg-BG" i="1" dirty="0" err="1"/>
              <a:t>краснопис,правопис,литературно</a:t>
            </a:r>
            <a:r>
              <a:rPr lang="bg-BG" i="1" dirty="0"/>
              <a:t> произведение и рецитиране на стихотворение</a:t>
            </a:r>
            <a:r>
              <a:rPr lang="bg-BG" i="1" dirty="0" smtClean="0"/>
              <a:t>.</a:t>
            </a:r>
          </a:p>
          <a:p>
            <a:pPr marL="0" indent="0">
              <a:buNone/>
            </a:pPr>
            <a:endParaRPr lang="bg-BG" i="1" dirty="0"/>
          </a:p>
          <a:p>
            <a:r>
              <a:rPr lang="bg-BG" dirty="0"/>
              <a:t>Задачи</a:t>
            </a:r>
            <a:r>
              <a:rPr lang="bg-BG" dirty="0" smtClean="0"/>
              <a:t>:</a:t>
            </a:r>
          </a:p>
          <a:p>
            <a:pPr marL="0" indent="0">
              <a:buNone/>
            </a:pPr>
            <a:r>
              <a:rPr lang="bg-BG" i="1" dirty="0" smtClean="0"/>
              <a:t>развиващи</a:t>
            </a:r>
            <a:r>
              <a:rPr lang="bg-BG" i="1" dirty="0"/>
              <a:t>, формиращи и комплексни</a:t>
            </a:r>
          </a:p>
          <a:p>
            <a:pPr lvl="2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99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420914" y="968551"/>
            <a:ext cx="111469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Материали</a:t>
            </a:r>
            <a:r>
              <a:rPr lang="ru-RU" sz="3200" b="1" i="1" dirty="0" smtClean="0"/>
              <a:t> :</a:t>
            </a:r>
          </a:p>
          <a:p>
            <a:r>
              <a:rPr lang="ru-RU" sz="3200" dirty="0" smtClean="0"/>
              <a:t>1-Пликове в </a:t>
            </a:r>
            <a:r>
              <a:rPr lang="ru-RU" sz="3200" dirty="0" err="1" smtClean="0"/>
              <a:t>които</a:t>
            </a:r>
            <a:r>
              <a:rPr lang="ru-RU" sz="3200" dirty="0" smtClean="0"/>
              <a:t> </a:t>
            </a:r>
            <a:r>
              <a:rPr lang="ru-RU" sz="3200" dirty="0" err="1" smtClean="0"/>
              <a:t>са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поставени</a:t>
            </a:r>
            <a:r>
              <a:rPr lang="ru-RU" sz="3200" dirty="0" smtClean="0"/>
              <a:t> и </a:t>
            </a:r>
            <a:r>
              <a:rPr lang="ru-RU" sz="3200" dirty="0" err="1" smtClean="0"/>
              <a:t>изрязани</a:t>
            </a:r>
            <a:r>
              <a:rPr lang="ru-RU" sz="3200" dirty="0" smtClean="0"/>
              <a:t> по един куплет от </a:t>
            </a:r>
            <a:r>
              <a:rPr lang="ru-RU" sz="3200" dirty="0" err="1" smtClean="0"/>
              <a:t>стихотворенията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„Аз </a:t>
            </a:r>
            <a:r>
              <a:rPr lang="ru-RU" sz="3200" dirty="0" err="1" smtClean="0"/>
              <a:t>съм</a:t>
            </a:r>
            <a:r>
              <a:rPr lang="ru-RU" sz="3200" dirty="0" smtClean="0"/>
              <a:t> </a:t>
            </a:r>
            <a:r>
              <a:rPr lang="ru-RU" sz="3200" dirty="0" err="1" smtClean="0"/>
              <a:t>българче</a:t>
            </a:r>
            <a:r>
              <a:rPr lang="ru-RU" sz="3200" dirty="0" smtClean="0"/>
              <a:t>“ от Ив. </a:t>
            </a:r>
            <a:r>
              <a:rPr lang="ru-RU" sz="3200" dirty="0" err="1" smtClean="0"/>
              <a:t>Вазов</a:t>
            </a:r>
            <a:r>
              <a:rPr lang="ru-RU" sz="3200" dirty="0" smtClean="0"/>
              <a:t>,“Родна </a:t>
            </a:r>
            <a:r>
              <a:rPr lang="ru-RU" sz="3200" dirty="0" err="1" smtClean="0"/>
              <a:t>стряха</a:t>
            </a:r>
            <a:r>
              <a:rPr lang="ru-RU" sz="3200" dirty="0" smtClean="0"/>
              <a:t>“ от Ран </a:t>
            </a:r>
            <a:r>
              <a:rPr lang="ru-RU" sz="3200" dirty="0" err="1" smtClean="0"/>
              <a:t>Босилек</a:t>
            </a:r>
            <a:r>
              <a:rPr lang="ru-RU" sz="3200" dirty="0" smtClean="0"/>
              <a:t> и „</a:t>
            </a:r>
            <a:r>
              <a:rPr lang="ru-RU" sz="3200" dirty="0" err="1" smtClean="0"/>
              <a:t>Кирил</a:t>
            </a:r>
            <a:r>
              <a:rPr lang="ru-RU" sz="3200" dirty="0" smtClean="0"/>
              <a:t> и </a:t>
            </a:r>
            <a:r>
              <a:rPr lang="ru-RU" sz="3200" dirty="0" err="1" smtClean="0"/>
              <a:t>Методий</a:t>
            </a:r>
            <a:r>
              <a:rPr lang="ru-RU" sz="3200" dirty="0" smtClean="0"/>
              <a:t>“ от </a:t>
            </a:r>
            <a:r>
              <a:rPr lang="ru-RU" sz="3200" dirty="0" err="1" smtClean="0"/>
              <a:t>Ст.Михайловски</a:t>
            </a:r>
            <a:endParaRPr lang="ru-RU" sz="3200" dirty="0" smtClean="0"/>
          </a:p>
          <a:p>
            <a:r>
              <a:rPr lang="ru-RU" sz="3200" dirty="0" smtClean="0"/>
              <a:t>2-Три </a:t>
            </a:r>
            <a:r>
              <a:rPr lang="ru-RU" sz="3200" dirty="0" err="1" smtClean="0"/>
              <a:t>коркови</a:t>
            </a:r>
            <a:r>
              <a:rPr lang="ru-RU" sz="3200" dirty="0" smtClean="0"/>
              <a:t> </a:t>
            </a:r>
            <a:r>
              <a:rPr lang="ru-RU" sz="3200" dirty="0" err="1" smtClean="0"/>
              <a:t>дъски</a:t>
            </a:r>
            <a:endParaRPr lang="ru-RU" sz="3200" dirty="0" smtClean="0"/>
          </a:p>
          <a:p>
            <a:r>
              <a:rPr lang="ru-RU" sz="3200" dirty="0" smtClean="0"/>
              <a:t>3-Листи с номера 1,2 и 3</a:t>
            </a:r>
          </a:p>
          <a:p>
            <a:r>
              <a:rPr lang="ru-RU" sz="3200" dirty="0" smtClean="0"/>
              <a:t>4- </a:t>
            </a:r>
            <a:r>
              <a:rPr lang="ru-RU" sz="3200" dirty="0" err="1" smtClean="0"/>
              <a:t>Флипчарт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9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78971" y="145143"/>
            <a:ext cx="11611429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Всеки ученик изтегля по едно листче с номер и по този начин класът се разделя на три отбора.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Първи отбор-„</a:t>
            </a:r>
            <a:r>
              <a:rPr lang="bg-BG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Ракета</a:t>
            </a:r>
            <a:r>
              <a:rPr lang="bg-BG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“,втори</a:t>
            </a: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отбор-„</a:t>
            </a:r>
            <a:r>
              <a:rPr lang="bg-BG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Знаещите</a:t>
            </a: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и трети отбор „</a:t>
            </a:r>
            <a:r>
              <a:rPr lang="bg-BG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Комета</a:t>
            </a:r>
            <a:r>
              <a:rPr lang="bg-BG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“.Отборите</a:t>
            </a: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 избират капитани.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bg-BG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Капитаните изтеглят по един плик.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пликовете има изрязани думи от един куплет на изучено стихотворение.</a:t>
            </a:r>
            <a:endParaRPr lang="bg-B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1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85371" y="1"/>
            <a:ext cx="11045372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Отборите трябва да изпълнят следните 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1-Да подредят на корковата дъска правилно куплета от стихотворението.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2-Да напишат красиво  и вярно на лист куплета ,като му поставят заглавие и автор.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3-Да рецитират стихотворението.</a:t>
            </a:r>
            <a:endParaRPr lang="bg-B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9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90286" y="0"/>
            <a:ext cx="11582400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Задачите се оценяват от </a:t>
            </a:r>
            <a:r>
              <a:rPr lang="bg-BG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жури,а</a:t>
            </a: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 е </a:t>
            </a:r>
            <a:r>
              <a:rPr lang="bg-BG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публиката.За</a:t>
            </a: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всяка  вярно изпълнена задача получават точки.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зад.1-1т.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зад.2-за краснопис -1т.,за правопис -1т.,за вярно посочен автор-1т.,за вярно поставено заглавие -1т.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зад.3-1т.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Отборът получил най-много точки печели </a:t>
            </a:r>
            <a:r>
              <a:rPr lang="bg-BG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състсезанието</a:t>
            </a:r>
            <a:r>
              <a:rPr lang="bg-BG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4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333828"/>
            <a:ext cx="4683276" cy="399142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6" y="1436914"/>
            <a:ext cx="6231467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01600"/>
            <a:ext cx="4818743" cy="361405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8" y="1611084"/>
            <a:ext cx="6270172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0"/>
            <a:ext cx="4838095" cy="362857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4" y="1567543"/>
            <a:ext cx="5767009" cy="43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242</Words>
  <Application>Microsoft Office PowerPoint</Application>
  <PresentationFormat>Широк екран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тема</vt:lpstr>
      <vt:lpstr>Иновативен урок по краснопис и правопис в първи клас ОУ,,Неофит Рилски”, гр.Килифарево  ст.учител: Нели Георгакиева</vt:lpstr>
      <vt:lpstr>Състезание-„Ние можем,ние знаем“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Иновативен урок по краснопис и правопис в първи клас ОУ,,Неофит рилски”, гр.Килифарево  ст.учител: Нели Георгакиева</dc:title>
  <dc:creator>Acer</dc:creator>
  <cp:lastModifiedBy>Acer</cp:lastModifiedBy>
  <cp:revision>4</cp:revision>
  <dcterms:created xsi:type="dcterms:W3CDTF">2022-07-05T09:41:13Z</dcterms:created>
  <dcterms:modified xsi:type="dcterms:W3CDTF">2022-07-05T09:56:44Z</dcterms:modified>
</cp:coreProperties>
</file>