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0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990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61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7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811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8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5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591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6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999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76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0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130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5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524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22F86F-5036-42FF-AC3D-DADA560A0C33}" type="datetimeFigureOut">
              <a:rPr lang="bg-BG" smtClean="0"/>
              <a:t>29.6.2022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9B5DE7-07B0-439E-BE4E-8FD1769A51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588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688165" y="2323893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Урок </a:t>
            </a:r>
            <a:r>
              <a:rPr lang="en-US" b="1" dirty="0"/>
              <a:t>  </a:t>
            </a:r>
            <a:r>
              <a:rPr lang="bg-BG" b="1" dirty="0"/>
              <a:t>по </a:t>
            </a:r>
            <a:r>
              <a:rPr lang="en-US" b="1" dirty="0"/>
              <a:t>JUMP Math</a:t>
            </a:r>
            <a:r>
              <a:rPr lang="bg-BG" b="1" dirty="0"/>
              <a:t> за 2.клас – </a:t>
            </a:r>
            <a:r>
              <a:rPr lang="en-US" b="1" dirty="0"/>
              <a:t>03.06.22 </a:t>
            </a:r>
            <a:r>
              <a:rPr lang="bg-BG" b="1" dirty="0"/>
              <a:t>г.</a:t>
            </a:r>
            <a:br>
              <a:rPr lang="bg-BG" dirty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30066"/>
          </a:xfrm>
        </p:spPr>
        <p:txBody>
          <a:bodyPr>
            <a:normAutofit fontScale="92500" lnSpcReduction="20000"/>
          </a:bodyPr>
          <a:lstStyle/>
          <a:p>
            <a:r>
              <a:rPr lang="bg-BG" sz="4800" b="1" dirty="0"/>
              <a:t>Тема: </a:t>
            </a:r>
            <a:r>
              <a:rPr lang="bg-BG" sz="4800" i="1" dirty="0"/>
              <a:t>Половин час</a:t>
            </a:r>
          </a:p>
          <a:p>
            <a:endParaRPr lang="bg-BG" sz="4800" i="1" dirty="0"/>
          </a:p>
          <a:p>
            <a:endParaRPr lang="bg-BG" sz="4800" i="1" dirty="0"/>
          </a:p>
          <a:p>
            <a:r>
              <a:rPr lang="bg-BG" sz="4800" i="1" dirty="0"/>
              <a:t>Старши учител Петя </a:t>
            </a:r>
            <a:r>
              <a:rPr lang="bg-BG" sz="4800" i="1" dirty="0" err="1"/>
              <a:t>Кукуверова</a:t>
            </a:r>
            <a:endParaRPr lang="bg-BG" sz="4800" i="1" dirty="0"/>
          </a:p>
          <a:p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175579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Цели: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bg-BG" i="1" dirty="0"/>
              <a:t>Учениците определят времето за половин час, като използват дигитални и аналогови часовници.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b="1" dirty="0"/>
              <a:t>Необходими преходни  знания: </a:t>
            </a:r>
            <a:endParaRPr lang="en-US" b="1" dirty="0"/>
          </a:p>
          <a:p>
            <a:pPr marL="0" indent="0">
              <a:buNone/>
            </a:pPr>
            <a:r>
              <a:rPr lang="bg-BG" i="1" dirty="0"/>
              <a:t>Учениците могат да определят времето за точен час.</a:t>
            </a:r>
          </a:p>
          <a:p>
            <a:endParaRPr lang="en-US" dirty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52" y="3794105"/>
            <a:ext cx="2541519" cy="22737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74118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/>
              <a:t>Материали:</a:t>
            </a:r>
            <a:r>
              <a:rPr lang="bg-BG" dirty="0"/>
              <a:t> 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420428"/>
            <a:ext cx="10515600" cy="5032375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bg-BG" i="1" dirty="0"/>
              <a:t>истински аналогов часовник</a:t>
            </a:r>
          </a:p>
          <a:p>
            <a:pPr lvl="0" algn="ctr">
              <a:lnSpc>
                <a:spcPct val="150000"/>
              </a:lnSpc>
            </a:pPr>
            <a:r>
              <a:rPr lang="bg-BG" i="1" dirty="0"/>
              <a:t> ПМ Часовници – това са часовници, изработени предварително от учениците</a:t>
            </a:r>
          </a:p>
          <a:p>
            <a:pPr lvl="0" algn="ctr">
              <a:lnSpc>
                <a:spcPct val="150000"/>
              </a:lnSpc>
            </a:pPr>
            <a:r>
              <a:rPr lang="bg-BG" i="1" dirty="0"/>
              <a:t>ПМ карти за време</a:t>
            </a:r>
          </a:p>
          <a:p>
            <a:pPr lvl="0" algn="ctr">
              <a:lnSpc>
                <a:spcPct val="150000"/>
              </a:lnSpc>
            </a:pPr>
            <a:r>
              <a:rPr lang="bg-BG" i="1" dirty="0"/>
              <a:t>ПМ събиране на двойки</a:t>
            </a:r>
          </a:p>
          <a:p>
            <a:pPr lvl="0" algn="ctr">
              <a:lnSpc>
                <a:spcPct val="150000"/>
              </a:lnSpc>
            </a:pPr>
            <a:r>
              <a:rPr lang="bg-BG" i="1" dirty="0"/>
              <a:t>ПМ познаваш ли часовника</a:t>
            </a:r>
          </a:p>
        </p:txBody>
      </p:sp>
    </p:spTree>
    <p:extLst>
      <p:ext uri="{BB962C8B-B14F-4D97-AF65-F5344CB8AC3E}">
        <p14:creationId xmlns:p14="http://schemas.microsoft.com/office/powerpoint/2010/main" val="278902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5402" y="445033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Задачи: 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4198" y="1162975"/>
            <a:ext cx="10128682" cy="490047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bg-BG" i="1" dirty="0"/>
              <a:t>Определяне къде сочи стрелката за минутите, когато стрелката за часа е наполовина между две числа.</a:t>
            </a:r>
          </a:p>
          <a:p>
            <a:pPr lvl="0">
              <a:lnSpc>
                <a:spcPct val="150000"/>
              </a:lnSpc>
            </a:pPr>
            <a:r>
              <a:rPr lang="bg-BG" i="1" dirty="0"/>
              <a:t>Определяне на времето, когато е „и половина“.</a:t>
            </a:r>
          </a:p>
          <a:p>
            <a:pPr lvl="0">
              <a:lnSpc>
                <a:spcPct val="150000"/>
              </a:lnSpc>
            </a:pPr>
            <a:r>
              <a:rPr lang="bg-BG" i="1" dirty="0"/>
              <a:t>Писане на „и половина“ по два начина (...и половина, и ....30).</a:t>
            </a:r>
          </a:p>
          <a:p>
            <a:pPr lvl="0">
              <a:lnSpc>
                <a:spcPct val="150000"/>
              </a:lnSpc>
            </a:pPr>
            <a:r>
              <a:rPr lang="bg-BG" i="1" dirty="0"/>
              <a:t>Показване на половин час с аналогов часовник.</a:t>
            </a:r>
          </a:p>
          <a:p>
            <a:pPr lvl="0">
              <a:lnSpc>
                <a:spcPct val="150000"/>
              </a:lnSpc>
            </a:pPr>
            <a:r>
              <a:rPr lang="bg-BG" i="1" dirty="0"/>
              <a:t>Рисуване стрелките на часовника</a:t>
            </a:r>
          </a:p>
          <a:p>
            <a:pPr lvl="0">
              <a:lnSpc>
                <a:spcPct val="150000"/>
              </a:lnSpc>
            </a:pPr>
            <a:r>
              <a:rPr lang="bg-BG" i="1" dirty="0"/>
              <a:t>Събиране по двойки – игра</a:t>
            </a:r>
          </a:p>
          <a:p>
            <a:pPr lvl="0">
              <a:lnSpc>
                <a:spcPct val="150000"/>
              </a:lnSpc>
            </a:pPr>
            <a:r>
              <a:rPr lang="bg-BG" i="1" dirty="0"/>
              <a:t>Познаваш ли часовника? – игра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357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967" y="1251112"/>
            <a:ext cx="5699464" cy="4351338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35" y="577049"/>
            <a:ext cx="6674470" cy="56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616998"/>
            <a:ext cx="5192152" cy="5624004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23" y="616996"/>
            <a:ext cx="5798403" cy="56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516" y="653992"/>
            <a:ext cx="5610688" cy="5581092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1202" y="769397"/>
            <a:ext cx="5610689" cy="5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715" y="813081"/>
            <a:ext cx="5626643" cy="5193692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83" y="558459"/>
            <a:ext cx="5719927" cy="56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TM02900743[[fn=Органичен]]</Template>
  <TotalTime>29</TotalTime>
  <Words>150</Words>
  <Application>Microsoft Office PowerPoint</Application>
  <PresentationFormat>Широк екран</PresentationFormat>
  <Paragraphs>24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1" baseType="lpstr">
      <vt:lpstr>Arial</vt:lpstr>
      <vt:lpstr>Garamond</vt:lpstr>
      <vt:lpstr>Органични</vt:lpstr>
      <vt:lpstr>Урок   по JUMP Math за 2.клас – 03.06.22 г. </vt:lpstr>
      <vt:lpstr>Цели:</vt:lpstr>
      <vt:lpstr>Материали:  </vt:lpstr>
      <vt:lpstr>Задачи: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по JUMP Math за 2.клас – 03.06.22 г. </dc:title>
  <dc:creator>Acer</dc:creator>
  <cp:lastModifiedBy>User</cp:lastModifiedBy>
  <cp:revision>6</cp:revision>
  <dcterms:created xsi:type="dcterms:W3CDTF">2022-06-29T10:24:33Z</dcterms:created>
  <dcterms:modified xsi:type="dcterms:W3CDTF">2022-06-29T12:01:23Z</dcterms:modified>
</cp:coreProperties>
</file>